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Montserrat-bold.fntdata"/><Relationship Id="rId21" Type="http://schemas.openxmlformats.org/officeDocument/2006/relationships/slide" Target="slides/slide16.xml"/><Relationship Id="rId43" Type="http://schemas.openxmlformats.org/officeDocument/2006/relationships/font" Target="fonts/Montserrat-regular.fntdata"/><Relationship Id="rId24" Type="http://schemas.openxmlformats.org/officeDocument/2006/relationships/slide" Target="slides/slide19.xml"/><Relationship Id="rId46" Type="http://schemas.openxmlformats.org/officeDocument/2006/relationships/font" Target="fonts/Montserrat-boldItalic.fntdata"/><Relationship Id="rId23" Type="http://schemas.openxmlformats.org/officeDocument/2006/relationships/slide" Target="slides/slide18.xml"/><Relationship Id="rId45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9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1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